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68" r:id="rId11"/>
    <p:sldId id="256" r:id="rId12"/>
    <p:sldId id="269" r:id="rId13"/>
    <p:sldId id="270" r:id="rId14"/>
    <p:sldId id="271" r:id="rId15"/>
    <p:sldId id="281" r:id="rId16"/>
    <p:sldId id="282" r:id="rId17"/>
    <p:sldId id="273" r:id="rId18"/>
    <p:sldId id="283" r:id="rId19"/>
    <p:sldId id="284" r:id="rId20"/>
    <p:sldId id="285" r:id="rId21"/>
    <p:sldId id="296" r:id="rId22"/>
    <p:sldId id="299" r:id="rId23"/>
    <p:sldId id="300" r:id="rId24"/>
    <p:sldId id="1235" r:id="rId25"/>
    <p:sldId id="297" r:id="rId26"/>
    <p:sldId id="298" r:id="rId27"/>
    <p:sldId id="301" r:id="rId28"/>
    <p:sldId id="1236" r:id="rId29"/>
    <p:sldId id="1237" r:id="rId30"/>
    <p:sldId id="302" r:id="rId31"/>
    <p:sldId id="303" r:id="rId32"/>
    <p:sldId id="1238" r:id="rId33"/>
    <p:sldId id="1239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94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1CF56-2720-461B-8327-CF75BBFD53F8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B1EEE-DD60-42A5-8F91-6B01DB253F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35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1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2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9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6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4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21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339" y="5066725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4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5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29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11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8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76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90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19247-BEB8-495F-923B-5BB41F7942B9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85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5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5116" cy="5881732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DEH M</a:t>
            </a:r>
            <a:r>
              <a:rPr lang="en-US" altLang="zh-TW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ake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II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694400" y="3833500"/>
            <a:ext cx="8803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56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483" y="0"/>
            <a:ext cx="6865452" cy="6076755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EXTN DEH Mini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694400" y="3833500"/>
            <a:ext cx="8803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199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862" y="1116029"/>
            <a:ext cx="2627263" cy="472757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6218606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標題列由左至右分別為</a:t>
            </a:r>
            <a:b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搜尋列表、名稱、設置</a:t>
            </a:r>
            <a:r>
              <a:rPr lang="en-US" altLang="zh-TW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含登入</a:t>
            </a:r>
            <a:r>
              <a:rPr lang="en-US" altLang="zh-TW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、篩選、區域探索</a:t>
            </a: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中心圓靶為</a:t>
            </a:r>
            <a:b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區域探索搜尋時的中央座標</a:t>
            </a: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右上角圓標為</a:t>
            </a:r>
            <a:b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定位到裝置所在位置</a:t>
            </a: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右下角「加」和「減」圖示</a:t>
            </a:r>
            <a:b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放大和縮小地圖</a:t>
            </a: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主畫面配置</a:t>
            </a: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49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800" dirty="0"/>
              <a:t>搜尋附近景點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717112" y="1546697"/>
            <a:ext cx="5298696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定位圖示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移動至目前位置</a:t>
            </a: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點擊右上角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區域探索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−＞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附近景點</a:t>
            </a: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即可查看周圍的景點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7890186" y="1116029"/>
              <a:ext cx="2622693" cy="4726800"/>
              <a:chOff x="2598024" y="1116029"/>
              <a:chExt cx="2622693" cy="4726800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8024" y="1116029"/>
                <a:ext cx="2622693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4737710" y="1737092"/>
                <a:ext cx="446198" cy="34747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5" name="群組 14"/>
          <p:cNvGrpSpPr/>
          <p:nvPr/>
        </p:nvGrpSpPr>
        <p:grpSpPr>
          <a:xfrm>
            <a:off x="7909796" y="1116029"/>
            <a:ext cx="2622692" cy="4726800"/>
            <a:chOff x="4160521" y="0"/>
            <a:chExt cx="2622692" cy="47268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521" y="0"/>
              <a:ext cx="2622692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671240" y="599759"/>
              <a:ext cx="811856" cy="34747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96" y="1116029"/>
            <a:ext cx="2622692" cy="47268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8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800" dirty="0"/>
              <a:t>過濾搜尋結果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0;p16"/>
          <p:cNvSpPr txBox="1">
            <a:spLocks/>
          </p:cNvSpPr>
          <p:nvPr/>
        </p:nvSpPr>
        <p:spPr>
          <a:xfrm>
            <a:off x="848366" y="1502661"/>
            <a:ext cx="5793814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若是覺得搜尋出來的結果太過複雜，則可以使用右上角的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過濾器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進行篩選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設定好想過濾的條件 按下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就能只查看想看的景點類型喔！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7246051" y="101634"/>
            <a:ext cx="5956214" cy="6756366"/>
            <a:chOff x="724605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7246051" y="101634"/>
              <a:ext cx="5956214" cy="6756366"/>
            </a:xfrm>
            <a:prstGeom prst="rect">
              <a:avLst/>
            </a:prstGeom>
          </p:spPr>
        </p:pic>
        <p:grpSp>
          <p:nvGrpSpPr>
            <p:cNvPr id="21" name="群組 20"/>
            <p:cNvGrpSpPr/>
            <p:nvPr/>
          </p:nvGrpSpPr>
          <p:grpSpPr>
            <a:xfrm>
              <a:off x="8248176" y="1116417"/>
              <a:ext cx="2626805" cy="4726800"/>
              <a:chOff x="8248176" y="1116417"/>
              <a:chExt cx="262680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48176" y="1116417"/>
                <a:ext cx="262680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10204544" y="1344193"/>
                <a:ext cx="321352" cy="31693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4" name="群組 13"/>
          <p:cNvGrpSpPr/>
          <p:nvPr/>
        </p:nvGrpSpPr>
        <p:grpSpPr>
          <a:xfrm>
            <a:off x="8248176" y="1116029"/>
            <a:ext cx="2629496" cy="4726800"/>
            <a:chOff x="4169664" y="0"/>
            <a:chExt cx="2629496" cy="472680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9664" y="0"/>
              <a:ext cx="2629496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6105365" y="2726650"/>
              <a:ext cx="321352" cy="31693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8264151" y="1115641"/>
            <a:ext cx="2630357" cy="4726800"/>
            <a:chOff x="8264151" y="1115641"/>
            <a:chExt cx="2630357" cy="472680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4151" y="1115641"/>
              <a:ext cx="2630357" cy="4726800"/>
            </a:xfrm>
            <a:prstGeom prst="rect">
              <a:avLst/>
            </a:prstGeom>
          </p:spPr>
        </p:pic>
        <p:sp>
          <p:nvSpPr>
            <p:cNvPr id="16" name="圓角矩形 15"/>
            <p:cNvSpPr/>
            <p:nvPr/>
          </p:nvSpPr>
          <p:spPr>
            <a:xfrm>
              <a:off x="10207523" y="4447526"/>
              <a:ext cx="330086" cy="3069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43" y="1115641"/>
            <a:ext cx="2624138" cy="47268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800" dirty="0"/>
              <a:t>檢視景點列表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80;p16"/>
          <p:cNvSpPr txBox="1">
            <a:spLocks/>
          </p:cNvSpPr>
          <p:nvPr/>
        </p:nvSpPr>
        <p:spPr>
          <a:xfrm>
            <a:off x="848366" y="1546696"/>
            <a:ext cx="5793814" cy="38848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搜尋過附近景點後，左上方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搜尋列表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可以查看搜尋到的景點列表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/>
              <a:t>可以點選感興趣的景點了解其位置</a:t>
            </a:r>
            <a:endParaRPr lang="en-US" altLang="zh-TW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可以點選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進一步了解景點的故事、背景、以及相關的多媒體資訊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再來也能點擊上方的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愛心圖示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，收藏至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900519" y="1116029"/>
              <a:ext cx="2624225" cy="4726800"/>
              <a:chOff x="7900519" y="1116029"/>
              <a:chExt cx="262422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519" y="1116029"/>
                <a:ext cx="262422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7982712" y="1338128"/>
                <a:ext cx="256032" cy="32608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6" name="群組 15"/>
          <p:cNvGrpSpPr/>
          <p:nvPr/>
        </p:nvGrpSpPr>
        <p:grpSpPr>
          <a:xfrm>
            <a:off x="7899395" y="1116029"/>
            <a:ext cx="2625349" cy="47268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913237" y="1142875"/>
            <a:ext cx="2624400" cy="4726800"/>
            <a:chOff x="4167187" y="0"/>
            <a:chExt cx="2624400" cy="4726800"/>
          </a:xfrm>
        </p:grpSpPr>
        <p:pic>
          <p:nvPicPr>
            <p:cNvPr id="17" name="圖片 16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8" name="圓角矩形 17"/>
            <p:cNvSpPr/>
            <p:nvPr/>
          </p:nvSpPr>
          <p:spPr>
            <a:xfrm>
              <a:off x="4581918" y="1501168"/>
              <a:ext cx="618043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7899395" y="1095243"/>
            <a:ext cx="2624400" cy="4822063"/>
            <a:chOff x="2680075" y="2092749"/>
            <a:chExt cx="2624400" cy="4726800"/>
          </a:xfrm>
        </p:grpSpPr>
        <p:pic>
          <p:nvPicPr>
            <p:cNvPr id="20" name="圖片 19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075" y="2092749"/>
              <a:ext cx="2624400" cy="4726800"/>
            </a:xfrm>
            <a:prstGeom prst="rect">
              <a:avLst/>
            </a:prstGeom>
          </p:spPr>
        </p:pic>
        <p:sp>
          <p:nvSpPr>
            <p:cNvPr id="21" name="圓角矩形 20"/>
            <p:cNvSpPr/>
            <p:nvPr/>
          </p:nvSpPr>
          <p:spPr>
            <a:xfrm>
              <a:off x="4805314" y="3756957"/>
              <a:ext cx="356911" cy="41169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4" name="圖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8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800" dirty="0"/>
              <a:t>景點的</a:t>
            </a:r>
            <a:r>
              <a:rPr lang="zh-TW" altLang="en-US" sz="2800" dirty="0"/>
              <a:t>分享</a:t>
            </a:r>
            <a:r>
              <a:rPr lang="zh-TW" altLang="zh-TW" sz="2800" dirty="0"/>
              <a:t>功能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群組 22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900519" y="1116029"/>
              <a:ext cx="2624225" cy="4726800"/>
              <a:chOff x="7900519" y="1116029"/>
              <a:chExt cx="262422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519" y="1116029"/>
                <a:ext cx="262422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7982712" y="1338128"/>
                <a:ext cx="256032" cy="32608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6" name="群組 15"/>
          <p:cNvGrpSpPr/>
          <p:nvPr/>
        </p:nvGrpSpPr>
        <p:grpSpPr>
          <a:xfrm>
            <a:off x="7899395" y="1116029"/>
            <a:ext cx="2625349" cy="47268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913237" y="1142875"/>
            <a:ext cx="2624400" cy="4726800"/>
            <a:chOff x="4167187" y="0"/>
            <a:chExt cx="2624400" cy="4726800"/>
          </a:xfrm>
        </p:grpSpPr>
        <p:pic>
          <p:nvPicPr>
            <p:cNvPr id="17" name="圖片 16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8" name="圓角矩形 17"/>
            <p:cNvSpPr/>
            <p:nvPr/>
          </p:nvSpPr>
          <p:spPr>
            <a:xfrm>
              <a:off x="5156997" y="1484795"/>
              <a:ext cx="618043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Google Shape;80;p16"/>
          <p:cNvSpPr txBox="1">
            <a:spLocks/>
          </p:cNvSpPr>
          <p:nvPr/>
        </p:nvSpPr>
        <p:spPr>
          <a:xfrm>
            <a:off x="848366" y="1546696"/>
            <a:ext cx="5793814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若是你想與朋友分享關於這個景點的資訊，也可以點擊景點選項的左邊數來第二個按鈕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景點分享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，將該內容分享到社群平台上（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FB, Line, Message,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901601-8D93-400E-A519-30E98E5973A8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4"/>
          <a:stretch/>
        </p:blipFill>
        <p:spPr>
          <a:xfrm>
            <a:off x="7910411" y="1116029"/>
            <a:ext cx="2638067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群組 22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900519" y="1116029"/>
              <a:ext cx="2624225" cy="4726800"/>
              <a:chOff x="7900519" y="1116029"/>
              <a:chExt cx="262422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519" y="1116029"/>
                <a:ext cx="262422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7982712" y="1338128"/>
                <a:ext cx="256032" cy="32608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6" name="群組 15"/>
          <p:cNvGrpSpPr/>
          <p:nvPr/>
        </p:nvGrpSpPr>
        <p:grpSpPr>
          <a:xfrm>
            <a:off x="7899395" y="1116029"/>
            <a:ext cx="2625349" cy="47268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913237" y="1142875"/>
            <a:ext cx="2624400" cy="4726800"/>
            <a:chOff x="4167187" y="0"/>
            <a:chExt cx="2624400" cy="4726800"/>
          </a:xfrm>
        </p:grpSpPr>
        <p:pic>
          <p:nvPicPr>
            <p:cNvPr id="17" name="圖片 16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8" name="圓角矩形 17"/>
            <p:cNvSpPr/>
            <p:nvPr/>
          </p:nvSpPr>
          <p:spPr>
            <a:xfrm>
              <a:off x="5707841" y="1484795"/>
              <a:ext cx="618043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237" y="1129452"/>
            <a:ext cx="2624138" cy="4726800"/>
          </a:xfrm>
          <a:prstGeom prst="rect">
            <a:avLst/>
          </a:prstGeom>
        </p:spPr>
      </p:pic>
      <p:sp>
        <p:nvSpPr>
          <p:cNvPr id="32" name="Google Shape;80;p16"/>
          <p:cNvSpPr txBox="1">
            <a:spLocks/>
          </p:cNvSpPr>
          <p:nvPr/>
        </p:nvSpPr>
        <p:spPr>
          <a:xfrm>
            <a:off x="848366" y="1546696"/>
            <a:ext cx="5793814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若是你想知道如何從目前位置前往有興趣的景點，可以點選景點選項的左邊數來第三個按鈕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路線規劃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，就可以前往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地圖導航</a:t>
            </a:r>
          </a:p>
        </p:txBody>
      </p:sp>
      <p:sp>
        <p:nvSpPr>
          <p:cNvPr id="33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800" dirty="0"/>
              <a:t>景點的</a:t>
            </a:r>
            <a:r>
              <a:rPr lang="zh-TW" altLang="en-US" sz="2800" dirty="0"/>
              <a:t>地圖導覽</a:t>
            </a:r>
            <a:r>
              <a:rPr lang="zh-TW" altLang="zh-TW" sz="2800" dirty="0"/>
              <a:t>功能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區域探索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−＞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附近景線 </a:t>
            </a:r>
            <a:r>
              <a:rPr lang="en-US" altLang="zh-TW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，即可查看周圍的景線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與景點相同，能夠從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景線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裡查看景線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主題故事的名稱，亦可點擊感興趣的項目進行查看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景線由多個景點組成，可以點選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景線資訊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查看景線介紹，亦可以看其中包含的所有景點內容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800" dirty="0"/>
              <a:t>景線 / 區 / 主題故事搜尋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85084" y="101634"/>
            <a:ext cx="5956214" cy="6756366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7901041" y="1116417"/>
            <a:ext cx="2647054" cy="4726800"/>
            <a:chOff x="7901040" y="1116417"/>
            <a:chExt cx="2658825" cy="472680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1040" y="1116417"/>
              <a:ext cx="2658825" cy="4726800"/>
            </a:xfrm>
            <a:prstGeom prst="rect">
              <a:avLst/>
            </a:prstGeom>
          </p:spPr>
        </p:pic>
        <p:sp>
          <p:nvSpPr>
            <p:cNvPr id="4" name="圓角矩形 3"/>
            <p:cNvSpPr/>
            <p:nvPr/>
          </p:nvSpPr>
          <p:spPr>
            <a:xfrm>
              <a:off x="10201619" y="1338128"/>
              <a:ext cx="341523" cy="3254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D63D432D-F06F-427B-9821-2BD81A67099E}"/>
              </a:ext>
            </a:extLst>
          </p:cNvPr>
          <p:cNvGrpSpPr/>
          <p:nvPr/>
        </p:nvGrpSpPr>
        <p:grpSpPr>
          <a:xfrm>
            <a:off x="7923948" y="1116417"/>
            <a:ext cx="2624400" cy="4726800"/>
            <a:chOff x="4167187" y="0"/>
            <a:chExt cx="2624400" cy="472680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CDECDAF2-9675-45ED-970A-FF673824B2E0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781451" y="950557"/>
              <a:ext cx="675892" cy="3254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圖片 16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41" y="1116029"/>
            <a:ext cx="2647053" cy="4726800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7890469" y="1116029"/>
            <a:ext cx="2691358" cy="4726800"/>
            <a:chOff x="4173721" y="-539634"/>
            <a:chExt cx="2624400" cy="4726800"/>
          </a:xfrm>
        </p:grpSpPr>
        <p:pic>
          <p:nvPicPr>
            <p:cNvPr id="18" name="圖片 17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721" y="-539634"/>
              <a:ext cx="2624400" cy="4726800"/>
            </a:xfrm>
            <a:prstGeom prst="rect">
              <a:avLst/>
            </a:prstGeom>
          </p:spPr>
        </p:pic>
        <p:sp>
          <p:nvSpPr>
            <p:cNvPr id="19" name="圓角矩形 18"/>
            <p:cNvSpPr/>
            <p:nvPr/>
          </p:nvSpPr>
          <p:spPr>
            <a:xfrm>
              <a:off x="5018504" y="1207747"/>
              <a:ext cx="449257" cy="33894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444" y="1116029"/>
            <a:ext cx="2655345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9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登入後，主頁上方會出現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人的圖示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，點擊後可以對自己製作的內容做搜尋，並對其檢視，其剩下操作和前述相同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800" dirty="0"/>
              <a:t>個人功能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747052" y="231354"/>
                <a:ext cx="277826" cy="3119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23" name="圖片 2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72" y="1116029"/>
            <a:ext cx="2687271" cy="47268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4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345648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若是想檢視自己群組中，同伴們或是自己製作的內容，則可以點擊主頁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人的圖示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我的群組</a:t>
            </a:r>
            <a:endParaRPr lang="en-US" altLang="zh-TW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群組列表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中選擇想觀看其中內容的群組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選擇好群組後，進入專屬該群組得主頁，剩下操作如同前述所提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800" dirty="0"/>
              <a:t>個人功能-我的群組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747052" y="231354"/>
                <a:ext cx="277826" cy="3119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" name="群組 2"/>
          <p:cNvGrpSpPr/>
          <p:nvPr/>
        </p:nvGrpSpPr>
        <p:grpSpPr>
          <a:xfrm>
            <a:off x="7870172" y="1116029"/>
            <a:ext cx="2687271" cy="4726800"/>
            <a:chOff x="7870172" y="1116029"/>
            <a:chExt cx="2687271" cy="4726800"/>
          </a:xfrm>
        </p:grpSpPr>
        <p:pic>
          <p:nvPicPr>
            <p:cNvPr id="23" name="圖片 2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172" y="1116029"/>
              <a:ext cx="2687271" cy="4726800"/>
            </a:xfrm>
            <a:prstGeom prst="rect">
              <a:avLst/>
            </a:prstGeom>
          </p:spPr>
        </p:pic>
        <p:sp>
          <p:nvSpPr>
            <p:cNvPr id="2" name="圓角矩形 1"/>
            <p:cNvSpPr/>
            <p:nvPr/>
          </p:nvSpPr>
          <p:spPr>
            <a:xfrm>
              <a:off x="9484600" y="3150824"/>
              <a:ext cx="728036" cy="28643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7870172" y="1116029"/>
            <a:ext cx="2690556" cy="4726800"/>
            <a:chOff x="4167187" y="0"/>
            <a:chExt cx="2624400" cy="4726800"/>
          </a:xfrm>
        </p:grpSpPr>
        <p:pic>
          <p:nvPicPr>
            <p:cNvPr id="4" name="圖片 3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597944" y="2027104"/>
              <a:ext cx="1721537" cy="11016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597943" y="2507512"/>
              <a:ext cx="1721537" cy="11016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7881814" y="1116029"/>
            <a:ext cx="2678914" cy="4726800"/>
            <a:chOff x="4167187" y="0"/>
            <a:chExt cx="2624400" cy="4726800"/>
          </a:xfrm>
        </p:grpSpPr>
        <p:pic>
          <p:nvPicPr>
            <p:cNvPr id="14" name="圖片 13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4574146" y="342198"/>
              <a:ext cx="791068" cy="109493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標題列由左至右分別為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 </a:t>
            </a:r>
            <a:r>
              <a:rPr lang="zh-TW" altLang="en-US" sz="20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景點製作 群組功能 設定</a:t>
            </a:r>
            <a:endParaRPr lang="en-US" altLang="zh-TW" sz="2000" b="1" dirty="0">
              <a:solidFill>
                <a:srgbClr val="CC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中央的列表 </a:t>
            </a: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當有暫存景點時會顯示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頁面下方為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上傳景點 </a:t>
            </a:r>
            <a:endParaRPr lang="zh-TW" altLang="en-US" sz="20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主畫面配置</a:t>
            </a: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 rot="7196095">
            <a:off x="9485688" y="3278200"/>
            <a:ext cx="389861" cy="673395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7876490" y="1324598"/>
            <a:ext cx="2633233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7885325" y="5527170"/>
            <a:ext cx="2633233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39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若是想要對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搜尋的範圍 </a:t>
            </a:r>
            <a:r>
              <a:rPr lang="en-US" altLang="zh-TW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搜尋的數量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，近一步調整，也可以從主頁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箭頭向下的圖示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，點選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依序可以對 </a:t>
            </a:r>
            <a:r>
              <a:rPr lang="zh-TW" altLang="en-US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搜尋範圍、搜尋數量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進行調整，以及啟用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動態搜尋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zh-TW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搜尋範圍顯示</a:t>
            </a: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800" dirty="0"/>
              <a:t>進階設定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86" y="1115641"/>
            <a:ext cx="2687272" cy="4726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7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若要使用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踏溯學堂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功能，必須依照先前步驟進行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於主畫面上方點擊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藍色小人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圖示，會跳出選單，選擇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踏溯學堂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</a:t>
            </a: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踏溯學堂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9" y="1115641"/>
            <a:ext cx="2658825" cy="4726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9392902" y="3429000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441455" y="1274486"/>
            <a:ext cx="460077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73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依照導覽老師或者助教的指示，選擇您所屬的群組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選擇群組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9" y="1115641"/>
            <a:ext cx="2658825" cy="4726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接著選擇與課程導覽老師姓名相對應的場次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實際情況依現場為主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此時若已有進行中的遊戲，則學員即可加入，否則須等待導覽老師開啟新遊戲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選擇場次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9" y="1115641"/>
            <a:ext cx="2658825" cy="4726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4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點選場次後，會跳出選擇視窗</a:t>
            </a: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若要進入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啟動遊戲，選擇進入遊戲按鈕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若要查看成績，選擇查看成績按鈕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選擇場次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76833DD-D94A-4FAB-8F10-4AFEA0CE4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871" y="1115641"/>
            <a:ext cx="2715139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0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中間上方為遊戲剩餘時間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字號的按鈕為更多選項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最下方的欄位，左為使用者名稱，右為本場遊戲的得分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中間下方的按鈕可將畫面定位到使用者目前位置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點擊畫面中的寶箱即可進行答題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遊戲畫面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9" y="1115641"/>
            <a:ext cx="2658825" cy="4726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7898322" y="1471789"/>
            <a:ext cx="764415" cy="688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9553246" y="1127296"/>
            <a:ext cx="969476" cy="688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8650795" y="2895600"/>
            <a:ext cx="559726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8828314" y="4656147"/>
            <a:ext cx="764415" cy="688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2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是非題的部分只有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兩個選項，各個寶箱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只能作答一次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，若無把握答對可點擊題目右上的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叉叉按鈕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離開此題目，稍後再進行作答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是非題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9" y="1115641"/>
            <a:ext cx="2658825" cy="4726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9962996" y="1653236"/>
            <a:ext cx="559726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7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選擇題的部分有二至四個選項，各個寶箱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只能作答一次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，若無把握答對可點擊題目上方的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叉叉按鈕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離開此題目，稍後再進行作答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選擇題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9" y="1115641"/>
            <a:ext cx="2658825" cy="4726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9962996" y="1653236"/>
            <a:ext cx="559726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74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問答題的有兩個部分，文字框的部分可以讓使用者輸入文字部分的答案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問答題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887" y="1116417"/>
              <a:ext cx="2687271" cy="4726800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7476E0D-5A92-4F54-B648-0A6215DD5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87" y="1116028"/>
            <a:ext cx="2687271" cy="474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76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往下滑會有多媒體的部分，使用者可以根據題目，來選擇要上船的多媒體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上傳圖片最多只能選擇五張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影片只能上傳一個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問答題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887" y="1116417"/>
              <a:ext cx="2687271" cy="4726800"/>
            </a:xfrm>
            <a:prstGeom prst="rect">
              <a:avLst/>
            </a:prstGeom>
          </p:spPr>
        </p:pic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B19757D-6B12-4923-8BA5-71CCD02AE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87" y="1131157"/>
            <a:ext cx="2687271" cy="47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2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從右上角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進入登入畫面前會先要求選擇歸屬，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是踏溯台南，而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為文史脈流平台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可以點選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選擇歸屬網站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來重新選擇歸屬平台</a:t>
            </a:r>
            <a:endParaRPr lang="zh-TW" altLang="en-US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用戶登入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0069672" y="1324598"/>
            <a:ext cx="440051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7918604" y="1124238"/>
            <a:ext cx="2624400" cy="4726800"/>
            <a:chOff x="4167187" y="0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6" name="圓角矩形 15"/>
            <p:cNvSpPr/>
            <p:nvPr/>
          </p:nvSpPr>
          <p:spPr>
            <a:xfrm>
              <a:off x="5341400" y="904266"/>
              <a:ext cx="442455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91D1A41-2508-4CD8-B2BB-3D7FDA1A551D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47421" t="17639" r="33496" b="25631"/>
          <a:stretch/>
        </p:blipFill>
        <p:spPr>
          <a:xfrm>
            <a:off x="7885324" y="1105950"/>
            <a:ext cx="2659520" cy="4726800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890623" y="1124238"/>
            <a:ext cx="2663961" cy="4726800"/>
            <a:chOff x="7924883" y="1114773"/>
            <a:chExt cx="2663961" cy="4726800"/>
          </a:xfrm>
        </p:grpSpPr>
        <p:pic>
          <p:nvPicPr>
            <p:cNvPr id="22" name="圖片 2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83" y="1114773"/>
              <a:ext cx="2663961" cy="4726800"/>
            </a:xfrm>
            <a:prstGeom prst="rect">
              <a:avLst/>
            </a:prstGeom>
          </p:spPr>
        </p:pic>
        <p:sp>
          <p:nvSpPr>
            <p:cNvPr id="23" name="圓角矩形 22"/>
            <p:cNvSpPr/>
            <p:nvPr/>
          </p:nvSpPr>
          <p:spPr>
            <a:xfrm>
              <a:off x="8848491" y="3888954"/>
              <a:ext cx="824319" cy="3525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9288442" y="3535786"/>
              <a:ext cx="463489" cy="3525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14" y="1137156"/>
            <a:ext cx="2646821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若點擊左上方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字號的按鈕，可開啟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更多選項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鉛筆圖示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的按鈕可查詢您的答題歷史，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離開圖示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的按鈕可離開遊戲畫面進到群組選單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更多選項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9" y="1115641"/>
            <a:ext cx="2658825" cy="4726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7965198" y="2647845"/>
            <a:ext cx="648514" cy="6154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965198" y="2128070"/>
            <a:ext cx="648514" cy="6154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76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進入答題歷史的介面，即可檢視此使用者的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答題記錄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，其中包含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批改結果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(correct/wrong)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以及該題的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(point)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點擊中間下方的叉叉按鈕即可回到遊戲畫面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/>
              <a:t>答題歷史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09" y="1115641"/>
            <a:ext cx="2658825" cy="4726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1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在選擇場次的地方，按下場次後再按選擇成績查詢，及會顯示該場次的歷史遊戲紀錄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可根據時間點，來選擇要查詢的遊戲紀錄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成績查詢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CC2A532-F294-4F12-8AC0-415D2FA1D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47" y="1115641"/>
            <a:ext cx="2687271" cy="47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848366" y="1546696"/>
            <a:ext cx="6213446" cy="4986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在遊戲後就可以看到，該場遊戲有答題的使用者的累積總分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左邊為用戶名稱，右邊為獲得總分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成績查詢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6896101" y="101634"/>
            <a:ext cx="5956214" cy="6756366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382272" y="221711"/>
                <a:ext cx="322645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7898322" y="1116029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616264" y="989909"/>
              <a:ext cx="970262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85" y="5067184"/>
            <a:ext cx="2481077" cy="294437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B8AD0FC-7BBB-4BBB-9C52-E326CDF1D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886" y="1096200"/>
            <a:ext cx="2724260" cy="484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建立相片景點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拍照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按鈕可以拍照片，拍照片結束會自動定位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中選擇手動定位，而相片也可以按下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手動選擇相片檔案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由手機內存自動新增，也可按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建立聲音景點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錄音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按鈕可以錄聲音檔，錄音結束會自動定位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去聆聽錄音紀錄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製作聲音景點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71749" y="880665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7896341" y="1123486"/>
            <a:ext cx="2624400" cy="4726800"/>
            <a:chOff x="4167187" y="0"/>
            <a:chExt cx="2624400" cy="4726800"/>
          </a:xfrm>
        </p:grpSpPr>
        <p:pic>
          <p:nvPicPr>
            <p:cNvPr id="11" name="圖片 10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4995922" y="560095"/>
              <a:ext cx="479461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5475383" y="569943"/>
              <a:ext cx="479461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7907358" y="1149022"/>
            <a:ext cx="2624400" cy="4726800"/>
            <a:chOff x="4167187" y="0"/>
            <a:chExt cx="2624400" cy="4726800"/>
          </a:xfrm>
        </p:grpSpPr>
        <p:pic>
          <p:nvPicPr>
            <p:cNvPr id="17" name="圖片 16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31" name="圓角矩形 30"/>
            <p:cNvSpPr/>
            <p:nvPr/>
          </p:nvSpPr>
          <p:spPr>
            <a:xfrm>
              <a:off x="5406504" y="569943"/>
              <a:ext cx="951566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5406503" y="912604"/>
              <a:ext cx="951567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7900576" y="1199651"/>
            <a:ext cx="2624400" cy="4665600"/>
            <a:chOff x="4167187" y="0"/>
            <a:chExt cx="2624400" cy="4665600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665600"/>
            </a:xfrm>
            <a:prstGeom prst="rect">
              <a:avLst/>
            </a:prstGeom>
          </p:spPr>
        </p:pic>
        <p:sp>
          <p:nvSpPr>
            <p:cNvPr id="38" name="圓角矩形 37"/>
            <p:cNvSpPr/>
            <p:nvPr/>
          </p:nvSpPr>
          <p:spPr>
            <a:xfrm>
              <a:off x="5200800" y="3521409"/>
              <a:ext cx="580652" cy="41161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0" name="圖片 39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46" y="1124732"/>
            <a:ext cx="2624400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建立影片景點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按鈕可以錄聲音檔，錄影結束會自動定位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觀看影片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去觀看錄影紀錄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製作影片景點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31976" y="1230033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896341" y="1112469"/>
            <a:ext cx="2624400" cy="4726800"/>
            <a:chOff x="1850360" y="-922033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360" y="-922033"/>
              <a:ext cx="2624400" cy="4726800"/>
            </a:xfrm>
            <a:prstGeom prst="rect">
              <a:avLst/>
            </a:prstGeom>
          </p:spPr>
        </p:pic>
        <p:sp>
          <p:nvSpPr>
            <p:cNvPr id="28" name="圓角矩形 27"/>
            <p:cNvSpPr/>
            <p:nvPr/>
          </p:nvSpPr>
          <p:spPr>
            <a:xfrm>
              <a:off x="2546586" y="-369350"/>
              <a:ext cx="494069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3077398" y="-370619"/>
              <a:ext cx="659483" cy="3185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885324" y="1126988"/>
            <a:ext cx="2624400" cy="4726800"/>
            <a:chOff x="4167187" y="0"/>
            <a:chExt cx="2624400" cy="4726800"/>
          </a:xfrm>
        </p:grpSpPr>
        <p:pic>
          <p:nvPicPr>
            <p:cNvPr id="22" name="圖片 2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42" name="圓角矩形 41"/>
            <p:cNvSpPr/>
            <p:nvPr/>
          </p:nvSpPr>
          <p:spPr>
            <a:xfrm>
              <a:off x="5366208" y="569943"/>
              <a:ext cx="103951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5366429" y="913176"/>
              <a:ext cx="103951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7918964" y="1126988"/>
            <a:ext cx="2624400" cy="4726800"/>
            <a:chOff x="-395928" y="4015687"/>
            <a:chExt cx="2624400" cy="4726800"/>
          </a:xfrm>
        </p:grpSpPr>
        <p:pic>
          <p:nvPicPr>
            <p:cNvPr id="15" name="圖片 1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928" y="4015687"/>
              <a:ext cx="2624400" cy="4726800"/>
            </a:xfrm>
            <a:prstGeom prst="rect">
              <a:avLst/>
            </a:prstGeom>
          </p:spPr>
        </p:pic>
        <p:sp>
          <p:nvSpPr>
            <p:cNvPr id="41" name="圓角矩形 40"/>
            <p:cNvSpPr/>
            <p:nvPr/>
          </p:nvSpPr>
          <p:spPr>
            <a:xfrm>
              <a:off x="677496" y="7655745"/>
              <a:ext cx="44622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00" y="1126988"/>
            <a:ext cx="2624400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7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從主畫面下方點選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上傳景點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點選右上角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上傳所有景點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上傳所有暫存景點，或點及單個景點一筆一筆上傳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上傳完畢後，會出現 分享對話欄 ，勾選完想分享至社群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的景點，即可分享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景點上傳及分享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7896341" y="1116029"/>
            <a:ext cx="2624400" cy="4726800"/>
            <a:chOff x="4468077" y="1126988"/>
            <a:chExt cx="2624400" cy="4726800"/>
          </a:xfrm>
        </p:grpSpPr>
        <p:pic>
          <p:nvPicPr>
            <p:cNvPr id="16" name="圖片 15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8077" y="1126988"/>
              <a:ext cx="2624400" cy="4726800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4468077" y="5537741"/>
              <a:ext cx="262440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7903476" y="1127046"/>
            <a:ext cx="2628282" cy="4726800"/>
            <a:chOff x="-144633" y="-649995"/>
            <a:chExt cx="2628282" cy="4726800"/>
          </a:xfrm>
        </p:grpSpPr>
        <p:pic>
          <p:nvPicPr>
            <p:cNvPr id="13" name="圖片 1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0751" y="-649995"/>
              <a:ext cx="2624400" cy="4726800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1749616" y="-442456"/>
              <a:ext cx="73403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-144633" y="-126409"/>
              <a:ext cx="1703779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7896341" y="1138063"/>
            <a:ext cx="2646434" cy="4726800"/>
            <a:chOff x="2966581" y="-649995"/>
            <a:chExt cx="2646434" cy="4726800"/>
          </a:xfrm>
        </p:grpSpPr>
        <p:pic>
          <p:nvPicPr>
            <p:cNvPr id="18" name="圖片 17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581" y="-649995"/>
              <a:ext cx="2646434" cy="4726800"/>
            </a:xfrm>
            <a:prstGeom prst="rect">
              <a:avLst/>
            </a:prstGeom>
          </p:spPr>
        </p:pic>
        <p:sp>
          <p:nvSpPr>
            <p:cNvPr id="31" name="圓角矩形 30"/>
            <p:cNvSpPr/>
            <p:nvPr/>
          </p:nvSpPr>
          <p:spPr>
            <a:xfrm>
              <a:off x="4959041" y="1100428"/>
              <a:ext cx="406174" cy="11249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467B7CED-1FE8-487D-814D-4E711DC9A0F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240" y="1065600"/>
            <a:ext cx="2624400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7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從主畫面上方右邊數來第二個按鈕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建立群組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輸入完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群組名稱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群組介紹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 點擊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建立群組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進入到編輯畫面，點擊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，等按鈕變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，即可更改內容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即完成更改內如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群組功能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編輯群組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888079" y="1105012"/>
            <a:ext cx="2624400" cy="4726800"/>
            <a:chOff x="7888079" y="1105012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79" y="1105012"/>
              <a:ext cx="2624400" cy="47268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9639534" y="1317917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062217" y="1678900"/>
              <a:ext cx="965152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899096" y="1090639"/>
            <a:ext cx="2624400" cy="4726800"/>
            <a:chOff x="1195577" y="960066"/>
            <a:chExt cx="2624400" cy="4726800"/>
          </a:xfrm>
        </p:grpSpPr>
        <p:pic>
          <p:nvPicPr>
            <p:cNvPr id="4" name="圖片 3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577" y="960066"/>
              <a:ext cx="2624400" cy="4726800"/>
            </a:xfrm>
            <a:prstGeom prst="rect">
              <a:avLst/>
            </a:prstGeom>
          </p:spPr>
        </p:pic>
        <p:sp>
          <p:nvSpPr>
            <p:cNvPr id="32" name="圓角矩形 31"/>
            <p:cNvSpPr/>
            <p:nvPr/>
          </p:nvSpPr>
          <p:spPr>
            <a:xfrm>
              <a:off x="1447725" y="4448532"/>
              <a:ext cx="2121739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921813" y="1119385"/>
            <a:ext cx="2624400" cy="4726800"/>
            <a:chOff x="4167187" y="0"/>
            <a:chExt cx="2624400" cy="4726800"/>
          </a:xfrm>
        </p:grpSpPr>
        <p:pic>
          <p:nvPicPr>
            <p:cNvPr id="2" name="圖片 1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33" name="圓角矩形 32"/>
            <p:cNvSpPr/>
            <p:nvPr/>
          </p:nvSpPr>
          <p:spPr>
            <a:xfrm>
              <a:off x="4329379" y="3685887"/>
              <a:ext cx="2291758" cy="34628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4348461" y="4032173"/>
              <a:ext cx="2291758" cy="34628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5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從主畫面上方右邊數來第二個按鈕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可以看到所屬群組列表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右上角 加號圖示，可以輸入已知群組名稱申請加入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若上方有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鈴鐺圖示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，代表有</a:t>
            </a:r>
            <a:r>
              <a:rPr lang="zh-TW" altLang="en-US" sz="2000" dirty="0"/>
              <a:t>他人的申請或是邀請，點擊即可查看，並可給予回覆</a:t>
            </a:r>
            <a:endParaRPr lang="en-US" altLang="zh-TW" sz="2000" dirty="0"/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群組功能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訊息管理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888079" y="1105012"/>
            <a:ext cx="2624400" cy="4726800"/>
            <a:chOff x="7888079" y="1105012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79" y="1105012"/>
              <a:ext cx="2624400" cy="47268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9639534" y="1317917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059748" y="2052860"/>
              <a:ext cx="965152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7890816" y="1105012"/>
            <a:ext cx="2629925" cy="4726800"/>
            <a:chOff x="3603218" y="4899053"/>
            <a:chExt cx="2629925" cy="4726800"/>
          </a:xfrm>
        </p:grpSpPr>
        <p:pic>
          <p:nvPicPr>
            <p:cNvPr id="13" name="圖片 1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218" y="4899053"/>
              <a:ext cx="2624400" cy="4726800"/>
            </a:xfrm>
            <a:prstGeom prst="rect">
              <a:avLst/>
            </a:prstGeom>
          </p:spPr>
        </p:pic>
        <p:sp>
          <p:nvSpPr>
            <p:cNvPr id="22" name="圓角矩形 21"/>
            <p:cNvSpPr/>
            <p:nvPr/>
          </p:nvSpPr>
          <p:spPr>
            <a:xfrm>
              <a:off x="5781451" y="5111134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68" y="1105012"/>
            <a:ext cx="2624400" cy="472680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7905200" y="1140526"/>
            <a:ext cx="2624400" cy="4726800"/>
            <a:chOff x="2484147" y="2363400"/>
            <a:chExt cx="2624400" cy="4726800"/>
          </a:xfrm>
        </p:grpSpPr>
        <p:pic>
          <p:nvPicPr>
            <p:cNvPr id="21" name="圖片 20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147" y="2363400"/>
              <a:ext cx="2624400" cy="4726800"/>
            </a:xfrm>
            <a:prstGeom prst="rect">
              <a:avLst/>
            </a:prstGeom>
          </p:spPr>
        </p:pic>
        <p:sp>
          <p:nvSpPr>
            <p:cNvPr id="17" name="圓角矩形 16"/>
            <p:cNvSpPr/>
            <p:nvPr/>
          </p:nvSpPr>
          <p:spPr>
            <a:xfrm>
              <a:off x="3603218" y="2884825"/>
              <a:ext cx="373871" cy="2974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61" y="1118492"/>
            <a:ext cx="2624400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1526</Words>
  <Application>Microsoft Office PowerPoint</Application>
  <PresentationFormat>寬螢幕</PresentationFormat>
  <Paragraphs>143</Paragraphs>
  <Slides>33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Microsoft JhengHei</vt:lpstr>
      <vt:lpstr>Microsoft JhengHei</vt:lpstr>
      <vt:lpstr>新細明體</vt:lpstr>
      <vt:lpstr>Arial</vt:lpstr>
      <vt:lpstr>Calibri</vt:lpstr>
      <vt:lpstr>Calibri Light</vt:lpstr>
      <vt:lpstr>Office 佈景主題</vt:lpstr>
      <vt:lpstr>Android DEH Make II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Android EXTN DEH Mini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huzy</cp:lastModifiedBy>
  <cp:revision>56</cp:revision>
  <dcterms:created xsi:type="dcterms:W3CDTF">2018-08-21T02:06:33Z</dcterms:created>
  <dcterms:modified xsi:type="dcterms:W3CDTF">2019-07-02T10:43:25Z</dcterms:modified>
</cp:coreProperties>
</file>